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event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vent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vent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vent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vent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vent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event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event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event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event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event1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374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0</Words>
  <Application>Microsoft Office PowerPoint</Application>
  <PresentationFormat>Bildspel på skärmen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2" baseType="lpstr">
      <vt:lpstr>Black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BEEDOCS,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Timeline 3D for Mac</dc:creator>
  <cp:lastModifiedBy>Cecilia Jalkebo</cp:lastModifiedBy>
  <cp:revision>1</cp:revision>
  <dcterms:created xsi:type="dcterms:W3CDTF">2017-04-04T08:45:25Z</dcterms:created>
  <dcterms:modified xsi:type="dcterms:W3CDTF">2017-04-04T08:47:08Z</dcterms:modified>
</cp:coreProperties>
</file>